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5" r:id="rId12"/>
    <p:sldId id="278" r:id="rId13"/>
    <p:sldId id="277" r:id="rId14"/>
    <p:sldId id="279" r:id="rId15"/>
    <p:sldId id="280" r:id="rId16"/>
    <p:sldId id="281" r:id="rId17"/>
    <p:sldId id="269" r:id="rId18"/>
    <p:sldId id="266" r:id="rId19"/>
    <p:sldId id="267" r:id="rId20"/>
    <p:sldId id="275" r:id="rId21"/>
    <p:sldId id="268" r:id="rId22"/>
    <p:sldId id="270" r:id="rId23"/>
    <p:sldId id="271" r:id="rId24"/>
    <p:sldId id="272" r:id="rId25"/>
    <p:sldId id="273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0417" r="23280" b="17708"/>
          <a:stretch>
            <a:fillRect/>
          </a:stretch>
        </p:blipFill>
        <p:spPr bwMode="auto">
          <a:xfrm>
            <a:off x="152400" y="152400"/>
            <a:ext cx="8839200" cy="4840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32796" t="10417" r="15081" b="39583"/>
          <a:stretch>
            <a:fillRect/>
          </a:stretch>
        </p:blipFill>
        <p:spPr bwMode="auto">
          <a:xfrm>
            <a:off x="228600" y="152400"/>
            <a:ext cx="8763000" cy="472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4267200"/>
            <a:ext cx="2209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10417" r="29136" b="21875"/>
          <a:stretch>
            <a:fillRect/>
          </a:stretch>
        </p:blipFill>
        <p:spPr bwMode="auto">
          <a:xfrm>
            <a:off x="152400" y="228599"/>
            <a:ext cx="8763000" cy="60595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2590800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Bar Plots</a:t>
            </a:r>
            <a:endParaRPr lang="en-I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2796" t="11458" r="15081" b="45833"/>
          <a:stretch>
            <a:fillRect/>
          </a:stretch>
        </p:blipFill>
        <p:spPr bwMode="auto">
          <a:xfrm>
            <a:off x="76200" y="76200"/>
            <a:ext cx="678180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16984" t="11458" r="19180" b="14583"/>
          <a:stretch>
            <a:fillRect/>
          </a:stretch>
        </p:blipFill>
        <p:spPr bwMode="auto">
          <a:xfrm>
            <a:off x="76200" y="3276599"/>
            <a:ext cx="5410200" cy="35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2590800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/>
              <a:t>Color</a:t>
            </a:r>
            <a:endParaRPr lang="en-IN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2211" t="11458" r="22694" b="47917"/>
          <a:stretch>
            <a:fillRect/>
          </a:stretch>
        </p:blipFill>
        <p:spPr bwMode="auto">
          <a:xfrm>
            <a:off x="72570" y="87084"/>
            <a:ext cx="5109030" cy="2587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8419" t="3125" r="52342" b="41667"/>
          <a:stretch>
            <a:fillRect/>
          </a:stretch>
        </p:blipFill>
        <p:spPr bwMode="auto">
          <a:xfrm>
            <a:off x="59784" y="2737340"/>
            <a:ext cx="51054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2211" t="11458" r="22694" b="44792"/>
          <a:stretch>
            <a:fillRect/>
          </a:stretch>
        </p:blipFill>
        <p:spPr bwMode="auto">
          <a:xfrm>
            <a:off x="76200" y="96128"/>
            <a:ext cx="4953000" cy="2701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7833" t="3125" r="52928" b="41667"/>
          <a:stretch>
            <a:fillRect/>
          </a:stretch>
        </p:blipFill>
        <p:spPr bwMode="auto">
          <a:xfrm>
            <a:off x="50412" y="2851564"/>
            <a:ext cx="4978788" cy="3938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90600" y="1447800"/>
            <a:ext cx="1447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056" t="19792" r="30893" b="12500"/>
          <a:stretch>
            <a:fillRect/>
          </a:stretch>
        </p:blipFill>
        <p:spPr bwMode="auto">
          <a:xfrm>
            <a:off x="152400" y="228600"/>
            <a:ext cx="4628271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2590800"/>
            <a:ext cx="139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Marker</a:t>
            </a:r>
            <a:endParaRPr lang="en-IN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1625" t="11458" r="22108" b="44792"/>
          <a:stretch>
            <a:fillRect/>
          </a:stretch>
        </p:blipFill>
        <p:spPr bwMode="auto">
          <a:xfrm>
            <a:off x="87920" y="82059"/>
            <a:ext cx="4788880" cy="2545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8419" t="3125" r="52928" b="40625"/>
          <a:stretch>
            <a:fillRect/>
          </a:stretch>
        </p:blipFill>
        <p:spPr bwMode="auto">
          <a:xfrm>
            <a:off x="76200" y="2686928"/>
            <a:ext cx="50292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362200" y="1371600"/>
            <a:ext cx="1447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1625" t="10417" r="22694" b="40625"/>
          <a:stretch>
            <a:fillRect/>
          </a:stretch>
        </p:blipFill>
        <p:spPr bwMode="auto">
          <a:xfrm>
            <a:off x="76200" y="76200"/>
            <a:ext cx="5181600" cy="3122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8419" t="3125" r="52928" b="41667"/>
          <a:stretch>
            <a:fillRect/>
          </a:stretch>
        </p:blipFill>
        <p:spPr bwMode="auto">
          <a:xfrm>
            <a:off x="42204" y="3260758"/>
            <a:ext cx="4377396" cy="3515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66800" y="1752600"/>
            <a:ext cx="2667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11458" r="30893" b="18750"/>
          <a:stretch>
            <a:fillRect/>
          </a:stretch>
        </p:blipFill>
        <p:spPr bwMode="auto">
          <a:xfrm>
            <a:off x="104336" y="181232"/>
            <a:ext cx="8915400" cy="5381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1669" t="33333" r="24451" b="12500"/>
          <a:stretch>
            <a:fillRect/>
          </a:stretch>
        </p:blipFill>
        <p:spPr bwMode="auto">
          <a:xfrm>
            <a:off x="39856" y="82060"/>
            <a:ext cx="9061940" cy="5121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28600"/>
            <a:ext cx="2341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https://matplotlib.org/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2667000"/>
            <a:ext cx="189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Histogram</a:t>
            </a:r>
            <a:endParaRPr lang="en-I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741" t="18750" r="19180" b="19792"/>
          <a:stretch>
            <a:fillRect/>
          </a:stretch>
        </p:blipFill>
        <p:spPr bwMode="auto">
          <a:xfrm>
            <a:off x="76200" y="76199"/>
            <a:ext cx="8915400" cy="4962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2796" t="10417" r="15227" b="42708"/>
          <a:stretch>
            <a:fillRect/>
          </a:stretch>
        </p:blipFill>
        <p:spPr bwMode="auto">
          <a:xfrm>
            <a:off x="152400" y="152399"/>
            <a:ext cx="8686800" cy="440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9375" r="25037" b="28125"/>
          <a:stretch>
            <a:fillRect/>
          </a:stretch>
        </p:blipFill>
        <p:spPr bwMode="auto">
          <a:xfrm>
            <a:off x="76200" y="76200"/>
            <a:ext cx="8915400" cy="5349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9</Words>
  <Application>Microsoft Office PowerPoint</Application>
  <PresentationFormat>On-screen Show (4:3)</PresentationFormat>
  <Paragraphs>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SAANVI</dc:creator>
  <cp:lastModifiedBy>deepusuresh</cp:lastModifiedBy>
  <cp:revision>25</cp:revision>
  <dcterms:created xsi:type="dcterms:W3CDTF">2006-08-16T00:00:00Z</dcterms:created>
  <dcterms:modified xsi:type="dcterms:W3CDTF">2019-06-23T15:14:53Z</dcterms:modified>
</cp:coreProperties>
</file>